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59399-1B53-490E-A4C4-798FB9C3B693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6EA98-3130-44B7-9B90-3990049AB2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56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6EA98-3130-44B7-9B90-3990049AB25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1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B-0DEE-42E1-99F5-3553FEFF62F0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F107F25-C762-4D7B-A9C1-49B4579A8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0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B-0DEE-42E1-99F5-3553FEFF62F0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107F25-C762-4D7B-A9C1-49B4579A8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50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B-0DEE-42E1-99F5-3553FEFF62F0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107F25-C762-4D7B-A9C1-49B4579A8CA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8359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B-0DEE-42E1-99F5-3553FEFF62F0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107F25-C762-4D7B-A9C1-49B4579A8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353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B-0DEE-42E1-99F5-3553FEFF62F0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107F25-C762-4D7B-A9C1-49B4579A8CA8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6962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B-0DEE-42E1-99F5-3553FEFF62F0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107F25-C762-4D7B-A9C1-49B4579A8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554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B-0DEE-42E1-99F5-3553FEFF62F0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F25-C762-4D7B-A9C1-49B4579A8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785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B-0DEE-42E1-99F5-3553FEFF62F0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F25-C762-4D7B-A9C1-49B4579A8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79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B-0DEE-42E1-99F5-3553FEFF62F0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F25-C762-4D7B-A9C1-49B4579A8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43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B-0DEE-42E1-99F5-3553FEFF62F0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107F25-C762-4D7B-A9C1-49B4579A8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45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B-0DEE-42E1-99F5-3553FEFF62F0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F107F25-C762-4D7B-A9C1-49B4579A8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39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B-0DEE-42E1-99F5-3553FEFF62F0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F107F25-C762-4D7B-A9C1-49B4579A8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52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B-0DEE-42E1-99F5-3553FEFF62F0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F25-C762-4D7B-A9C1-49B4579A8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61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B-0DEE-42E1-99F5-3553FEFF62F0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F25-C762-4D7B-A9C1-49B4579A8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7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B-0DEE-42E1-99F5-3553FEFF62F0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7F25-C762-4D7B-A9C1-49B4579A8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36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B-0DEE-42E1-99F5-3553FEFF62F0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107F25-C762-4D7B-A9C1-49B4579A8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90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403DB-0DEE-42E1-99F5-3553FEFF62F0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F107F25-C762-4D7B-A9C1-49B4579A8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69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1769424"/>
            <a:ext cx="8915399" cy="2208810"/>
          </a:xfrm>
        </p:spPr>
        <p:txBody>
          <a:bodyPr>
            <a:normAutofit fontScale="90000"/>
          </a:bodyPr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sz="40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Memory of 56</a:t>
            </a:r>
            <a:br>
              <a:rPr lang="it-IT" sz="40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sz="40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Traces</a:t>
            </a:r>
            <a:r>
              <a:rPr lang="it-IT" sz="40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40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past</a:t>
            </a:r>
            <a:r>
              <a:rPr lang="it-IT" sz="40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Cultural Heritage in Europe of an </a:t>
            </a:r>
            <a:r>
              <a:rPr lang="it-IT" sz="40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interrupted</a:t>
            </a:r>
            <a:r>
              <a:rPr lang="it-IT" sz="40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40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dream</a:t>
            </a:r>
            <a:r>
              <a:rPr lang="it-IT" sz="40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40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democratising</a:t>
            </a:r>
            <a:r>
              <a:rPr lang="it-IT" sz="40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40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socialism</a:t>
            </a:r>
            <a:endParaRPr lang="it-IT" sz="40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499319"/>
            <a:ext cx="3175000" cy="889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76997" y="943819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7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November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2016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5" y="3871356"/>
            <a:ext cx="4144488" cy="271944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90" y="4173741"/>
            <a:ext cx="4569422" cy="241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56" y="1812966"/>
            <a:ext cx="2718165" cy="3778250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624110"/>
            <a:ext cx="3175000" cy="889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065856" y="5771408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Stalinallee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Berlin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19" y="2291938"/>
            <a:ext cx="4334493" cy="281445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198919" y="5367647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Penza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Planetarium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- 1954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12" y="1757548"/>
            <a:ext cx="7457704" cy="4857007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624110"/>
            <a:ext cx="3175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1905000"/>
            <a:ext cx="5379627" cy="3778250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624110"/>
            <a:ext cx="3175000" cy="889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136" y="2600139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4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624110"/>
            <a:ext cx="3175000" cy="889000"/>
          </a:xfrm>
          <a:prstGeom prst="rect">
            <a:avLst/>
          </a:prstGeom>
        </p:spPr>
      </p:pic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4999"/>
            <a:ext cx="8911687" cy="4555177"/>
          </a:xfrm>
        </p:spPr>
      </p:pic>
    </p:spTree>
    <p:extLst>
      <p:ext uri="{BB962C8B-B14F-4D97-AF65-F5344CB8AC3E}">
        <p14:creationId xmlns:p14="http://schemas.microsoft.com/office/powerpoint/2010/main" val="219802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624110"/>
            <a:ext cx="3175000" cy="889000"/>
          </a:xfrm>
          <a:prstGeom prst="rect">
            <a:avLst/>
          </a:prstGeom>
        </p:spPr>
      </p:pic>
      <p:pic>
        <p:nvPicPr>
          <p:cNvPr id="5" name="Segnaposto contenuto 4" descr="good_bye_lenin_by_cny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92925" y="1905000"/>
            <a:ext cx="2669903" cy="3778250"/>
          </a:xfrm>
          <a:prstGeom prst="rect">
            <a:avLst/>
          </a:prstGeom>
        </p:spPr>
      </p:pic>
      <p:pic>
        <p:nvPicPr>
          <p:cNvPr id="6" name="Segnaposto contenuto 3" descr="statue-p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1737" y="1905000"/>
            <a:ext cx="3952875" cy="3162300"/>
          </a:xfrm>
          <a:prstGeom prst="rect">
            <a:avLst/>
          </a:prstGeom>
        </p:spPr>
      </p:pic>
      <p:pic>
        <p:nvPicPr>
          <p:cNvPr id="7" name="Immagine 6" descr="Budapest2010-100403-122855CET_MIC-Hungary-Budapest-Memento_Park_large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9571" y="3519127"/>
            <a:ext cx="5328592" cy="30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624110"/>
            <a:ext cx="3175000" cy="889000"/>
          </a:xfrm>
          <a:prstGeom prst="rect">
            <a:avLst/>
          </a:prstGeom>
        </p:spPr>
      </p:pic>
      <p:pic>
        <p:nvPicPr>
          <p:cNvPr id="5" name="Segnaposto contenuto 3" descr="Memento-Park-Stivali-di-Stalin-Budape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92925" y="1991096"/>
            <a:ext cx="5667375" cy="3778250"/>
          </a:xfrm>
        </p:spPr>
      </p:pic>
      <p:pic>
        <p:nvPicPr>
          <p:cNvPr id="6" name="Immagine 5" descr="DSCF94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2027" y="3199367"/>
            <a:ext cx="468052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29" y="2192005"/>
            <a:ext cx="3870073" cy="2748130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624110"/>
            <a:ext cx="3175000" cy="889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659" y="2921330"/>
            <a:ext cx="5961413" cy="36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9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662545"/>
            <a:ext cx="8911687" cy="4809507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624110"/>
            <a:ext cx="3175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2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1905000"/>
            <a:ext cx="5022850" cy="3778250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624110"/>
            <a:ext cx="3175000" cy="889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12" y="19050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2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24" y="1905000"/>
            <a:ext cx="6667500" cy="3778250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624110"/>
            <a:ext cx="3175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769423"/>
            <a:ext cx="8748010" cy="4785756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624110"/>
            <a:ext cx="3175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98" y="1905000"/>
            <a:ext cx="3778250" cy="3778250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624110"/>
            <a:ext cx="3175000" cy="889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12" y="1905000"/>
            <a:ext cx="4762500" cy="34385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2444750"/>
            <a:ext cx="35560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7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71" y="1905000"/>
            <a:ext cx="5128163" cy="3778250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624110"/>
            <a:ext cx="3175000" cy="889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83371" y="6056416"/>
            <a:ext cx="2715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counterrevolutionary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bands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98" y="1905000"/>
            <a:ext cx="4284414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0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1905000"/>
            <a:ext cx="2794000" cy="3632200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624110"/>
            <a:ext cx="3175000" cy="889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75490" y="5807034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Maurice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Halbwachs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(1877 – 1945)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62" y="1828800"/>
            <a:ext cx="25400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9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624110"/>
            <a:ext cx="3175000" cy="889000"/>
          </a:xfrm>
          <a:prstGeom prst="rect">
            <a:avLst/>
          </a:prstGeom>
        </p:spPr>
      </p:pic>
      <p:pic>
        <p:nvPicPr>
          <p:cNvPr id="5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2026576" cy="2132610"/>
          </a:xfrm>
        </p:spPr>
      </p:pic>
      <p:sp>
        <p:nvSpPr>
          <p:cNvPr id="6" name="CasellaDiTesto 5"/>
          <p:cNvSpPr txBox="1"/>
          <p:nvPr/>
        </p:nvSpPr>
        <p:spPr>
          <a:xfrm>
            <a:off x="2592925" y="4298868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Eric J.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Hobsbawm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(1917 – 2012)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81" y="1896395"/>
            <a:ext cx="1781175" cy="25717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637381" y="4637422"/>
            <a:ext cx="2893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Benedict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Anderson (1936 – 2015)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15" y="3182270"/>
            <a:ext cx="2409056" cy="342009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86" y="2074277"/>
            <a:ext cx="2672281" cy="22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624110"/>
            <a:ext cx="3175000" cy="889000"/>
          </a:xfrm>
          <a:prstGeom prst="rect">
            <a:avLst/>
          </a:prstGeom>
        </p:spPr>
      </p:pic>
      <p:pic>
        <p:nvPicPr>
          <p:cNvPr id="5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1990725" cy="2305050"/>
          </a:xfrm>
        </p:spPr>
      </p:pic>
      <p:sp>
        <p:nvSpPr>
          <p:cNvPr id="6" name="CasellaDiTesto 5"/>
          <p:cNvSpPr txBox="1"/>
          <p:nvPr/>
        </p:nvSpPr>
        <p:spPr>
          <a:xfrm>
            <a:off x="2592925" y="4476997"/>
            <a:ext cx="2425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Victor Turner (1920 – 1983)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62" y="1905000"/>
            <a:ext cx="1905000" cy="168592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290462" y="3823855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Roland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Barthes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(1915 – 1980)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386940" y="5177642"/>
            <a:ext cx="44294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Threshold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limit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community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been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destroyed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nd a community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rebuilt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Here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symbolic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past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takes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</a:t>
            </a:r>
          </a:p>
          <a:p>
            <a:r>
              <a:rPr lang="it-IT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b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ecoming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».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395855" y="5035138"/>
            <a:ext cx="3302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Capitalization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an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past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signs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with 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process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</a:p>
          <a:p>
            <a:r>
              <a:rPr lang="it-IT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uthentication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0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624110"/>
            <a:ext cx="3175000" cy="889000"/>
          </a:xfrm>
          <a:prstGeom prst="rect">
            <a:avLst/>
          </a:prstGeom>
        </p:spPr>
      </p:pic>
      <p:pic>
        <p:nvPicPr>
          <p:cNvPr id="5" name="Segnaposto contenuto 3" descr="Flag_of_Polan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92925" y="1905000"/>
            <a:ext cx="3542763" cy="3778250"/>
          </a:xfrm>
        </p:spPr>
      </p:pic>
      <p:sp>
        <p:nvSpPr>
          <p:cNvPr id="6" name="CasellaDiTesto 5"/>
          <p:cNvSpPr txBox="1"/>
          <p:nvPr/>
        </p:nvSpPr>
        <p:spPr>
          <a:xfrm>
            <a:off x="6472052" y="2196935"/>
            <a:ext cx="4916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Polish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Law 15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february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1962</a:t>
            </a:r>
          </a:p>
          <a:p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absolutely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prevalent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«social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2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564" y="1905000"/>
            <a:ext cx="5639179" cy="3778250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624110"/>
            <a:ext cx="3175000" cy="889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918564" y="5997039"/>
            <a:ext cx="324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Lenin’s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Mausoluem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March 1925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619" y="1905000"/>
            <a:ext cx="2422010" cy="1895104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0" y="624110"/>
            <a:ext cx="3175000" cy="889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280619" y="4025735"/>
            <a:ext cx="2196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Lenin’s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Square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Krasnoyarsk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12" y="1417864"/>
            <a:ext cx="2159000" cy="32385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345612" y="4975761"/>
            <a:ext cx="1821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Lenin’s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Square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Dubna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83" y="1905000"/>
            <a:ext cx="2095500" cy="288607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863583" y="5129649"/>
            <a:ext cx="1818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LeninPlatz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East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Berlin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3" y="3348037"/>
            <a:ext cx="2159000" cy="32385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367647" y="6282047"/>
            <a:ext cx="20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Lenin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Nehru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Park - India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49" y="5450118"/>
            <a:ext cx="1397000" cy="111125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9702140" y="5866410"/>
            <a:ext cx="2190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East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Village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New York City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7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436</TotalTime>
  <Words>164</Words>
  <Application>Microsoft Office PowerPoint</Application>
  <PresentationFormat>Widescreen</PresentationFormat>
  <Paragraphs>31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Estrangelo Edessa</vt:lpstr>
      <vt:lpstr>Wingdings 3</vt:lpstr>
      <vt:lpstr>Filo</vt:lpstr>
      <vt:lpstr> The Memory of 56 Traces of past and Cultural Heritage in Europe of an interrupted dream of democratising socialism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Ragusa</dc:creator>
  <cp:lastModifiedBy>Andrea Ragusa</cp:lastModifiedBy>
  <cp:revision>24</cp:revision>
  <dcterms:created xsi:type="dcterms:W3CDTF">2016-10-21T07:49:36Z</dcterms:created>
  <dcterms:modified xsi:type="dcterms:W3CDTF">2016-11-07T06:50:39Z</dcterms:modified>
</cp:coreProperties>
</file>